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1E519-8D60-4BBB-935B-801F3BBAB93F}" v="10" dt="2022-04-13T15:19:54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bois, Gregory" userId="27bafa4d-4a0a-43d9-9d72-f75014822b49" providerId="ADAL" clId="{2A2C5638-D866-46A0-9200-BD4AE9B04430}"/>
    <pc:docChg chg="delSld">
      <pc:chgData name="Charlebois, Gregory" userId="27bafa4d-4a0a-43d9-9d72-f75014822b49" providerId="ADAL" clId="{2A2C5638-D866-46A0-9200-BD4AE9B04430}" dt="2022-04-06T15:19:58.390" v="1" actId="47"/>
      <pc:docMkLst>
        <pc:docMk/>
      </pc:docMkLst>
      <pc:sldChg chg="del">
        <pc:chgData name="Charlebois, Gregory" userId="27bafa4d-4a0a-43d9-9d72-f75014822b49" providerId="ADAL" clId="{2A2C5638-D866-46A0-9200-BD4AE9B04430}" dt="2022-04-06T15:19:58.390" v="1" actId="47"/>
        <pc:sldMkLst>
          <pc:docMk/>
          <pc:sldMk cId="3635751767" sldId="259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3237983685" sldId="260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1467546764" sldId="261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521640584" sldId="262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3363700029" sldId="263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2154464772" sldId="265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2042790231" sldId="266"/>
        </pc:sldMkLst>
      </pc:sldChg>
      <pc:sldChg chg="del">
        <pc:chgData name="Charlebois, Gregory" userId="27bafa4d-4a0a-43d9-9d72-f75014822b49" providerId="ADAL" clId="{2A2C5638-D866-46A0-9200-BD4AE9B04430}" dt="2022-04-06T15:19:37.887" v="0" actId="47"/>
        <pc:sldMkLst>
          <pc:docMk/>
          <pc:sldMk cId="3089163010" sldId="267"/>
        </pc:sldMkLst>
      </pc:sldChg>
      <pc:sldChg chg="del">
        <pc:chgData name="Charlebois, Gregory" userId="27bafa4d-4a0a-43d9-9d72-f75014822b49" providerId="ADAL" clId="{2A2C5638-D866-46A0-9200-BD4AE9B04430}" dt="2022-04-06T15:19:58.390" v="1" actId="47"/>
        <pc:sldMkLst>
          <pc:docMk/>
          <pc:sldMk cId="4158010390" sldId="284"/>
        </pc:sldMkLst>
      </pc:sldChg>
    </pc:docChg>
  </pc:docChgLst>
  <pc:docChgLst>
    <pc:chgData name="Charlebois, Gregory" userId="27bafa4d-4a0a-43d9-9d72-f75014822b49" providerId="ADAL" clId="{3FA1E519-8D60-4BBB-935B-801F3BBAB93F}"/>
    <pc:docChg chg="custSel modSld">
      <pc:chgData name="Charlebois, Gregory" userId="27bafa4d-4a0a-43d9-9d72-f75014822b49" providerId="ADAL" clId="{3FA1E519-8D60-4BBB-935B-801F3BBAB93F}" dt="2022-04-13T15:22:44.423" v="432" actId="1076"/>
      <pc:docMkLst>
        <pc:docMk/>
      </pc:docMkLst>
      <pc:sldChg chg="delSp modSp mod">
        <pc:chgData name="Charlebois, Gregory" userId="27bafa4d-4a0a-43d9-9d72-f75014822b49" providerId="ADAL" clId="{3FA1E519-8D60-4BBB-935B-801F3BBAB93F}" dt="2022-04-13T15:21:29.008" v="419" actId="478"/>
        <pc:sldMkLst>
          <pc:docMk/>
          <pc:sldMk cId="3451074828" sldId="256"/>
        </pc:sldMkLst>
        <pc:spChg chg="mod">
          <ac:chgData name="Charlebois, Gregory" userId="27bafa4d-4a0a-43d9-9d72-f75014822b49" providerId="ADAL" clId="{3FA1E519-8D60-4BBB-935B-801F3BBAB93F}" dt="2022-04-13T15:21:20.448" v="418" actId="6549"/>
          <ac:spMkLst>
            <pc:docMk/>
            <pc:sldMk cId="3451074828" sldId="256"/>
            <ac:spMk id="2" creationId="{3BBDD1D2-6988-460C-907F-2334B74EABBE}"/>
          </ac:spMkLst>
        </pc:spChg>
        <pc:spChg chg="del mod">
          <ac:chgData name="Charlebois, Gregory" userId="27bafa4d-4a0a-43d9-9d72-f75014822b49" providerId="ADAL" clId="{3FA1E519-8D60-4BBB-935B-801F3BBAB93F}" dt="2022-04-13T15:21:29.008" v="419" actId="478"/>
          <ac:spMkLst>
            <pc:docMk/>
            <pc:sldMk cId="3451074828" sldId="256"/>
            <ac:spMk id="3" creationId="{EA2BD588-E84E-452A-AF9F-A983F2E5B685}"/>
          </ac:spMkLst>
        </pc:spChg>
        <pc:picChg chg="mod">
          <ac:chgData name="Charlebois, Gregory" userId="27bafa4d-4a0a-43d9-9d72-f75014822b49" providerId="ADAL" clId="{3FA1E519-8D60-4BBB-935B-801F3BBAB93F}" dt="2022-04-13T14:56:54.163" v="179" actId="962"/>
          <ac:picMkLst>
            <pc:docMk/>
            <pc:sldMk cId="3451074828" sldId="256"/>
            <ac:picMk id="5" creationId="{D655D2D8-DBD8-4304-B267-3DD46AA1FB4A}"/>
          </ac:picMkLst>
        </pc:picChg>
      </pc:sldChg>
      <pc:sldChg chg="modSp mod">
        <pc:chgData name="Charlebois, Gregory" userId="27bafa4d-4a0a-43d9-9d72-f75014822b49" providerId="ADAL" clId="{3FA1E519-8D60-4BBB-935B-801F3BBAB93F}" dt="2022-04-13T14:57:18.093" v="181" actId="962"/>
        <pc:sldMkLst>
          <pc:docMk/>
          <pc:sldMk cId="3867629068" sldId="257"/>
        </pc:sldMkLst>
        <pc:picChg chg="mod">
          <ac:chgData name="Charlebois, Gregory" userId="27bafa4d-4a0a-43d9-9d72-f75014822b49" providerId="ADAL" clId="{3FA1E519-8D60-4BBB-935B-801F3BBAB93F}" dt="2022-04-13T14:57:18.093" v="181" actId="962"/>
          <ac:picMkLst>
            <pc:docMk/>
            <pc:sldMk cId="3867629068" sldId="257"/>
            <ac:picMk id="5" creationId="{04D22D4F-E582-465B-B75F-0E363C3599D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0:44.178" v="242" actId="962"/>
        <pc:sldMkLst>
          <pc:docMk/>
          <pc:sldMk cId="2830748345" sldId="268"/>
        </pc:sldMkLst>
        <pc:spChg chg="mod">
          <ac:chgData name="Charlebois, Gregory" userId="27bafa4d-4a0a-43d9-9d72-f75014822b49" providerId="ADAL" clId="{3FA1E519-8D60-4BBB-935B-801F3BBAB93F}" dt="2022-04-13T15:10:23.259" v="232" actId="962"/>
          <ac:spMkLst>
            <pc:docMk/>
            <pc:sldMk cId="2830748345" sldId="268"/>
            <ac:spMk id="12" creationId="{D01CB30B-9D47-4D6D-8802-7B6BB3E24E69}"/>
          </ac:spMkLst>
        </pc:spChg>
        <pc:spChg chg="mod">
          <ac:chgData name="Charlebois, Gregory" userId="27bafa4d-4a0a-43d9-9d72-f75014822b49" providerId="ADAL" clId="{3FA1E519-8D60-4BBB-935B-801F3BBAB93F}" dt="2022-04-13T15:10:31.604" v="238" actId="962"/>
          <ac:spMkLst>
            <pc:docMk/>
            <pc:sldMk cId="2830748345" sldId="268"/>
            <ac:spMk id="13" creationId="{F8869DD1-4AD1-4718-A0AE-B6E4EC652133}"/>
          </ac:spMkLst>
        </pc:spChg>
        <pc:spChg chg="mod">
          <ac:chgData name="Charlebois, Gregory" userId="27bafa4d-4a0a-43d9-9d72-f75014822b49" providerId="ADAL" clId="{3FA1E519-8D60-4BBB-935B-801F3BBAB93F}" dt="2022-04-13T15:10:44.178" v="242" actId="962"/>
          <ac:spMkLst>
            <pc:docMk/>
            <pc:sldMk cId="2830748345" sldId="268"/>
            <ac:spMk id="15" creationId="{73F84103-89DD-4BAC-9ACC-E1B0FA5B68F2}"/>
          </ac:spMkLst>
        </pc:spChg>
        <pc:picChg chg="mod">
          <ac:chgData name="Charlebois, Gregory" userId="27bafa4d-4a0a-43d9-9d72-f75014822b49" providerId="ADAL" clId="{3FA1E519-8D60-4BBB-935B-801F3BBAB93F}" dt="2022-04-13T15:10:38.604" v="240" actId="962"/>
          <ac:picMkLst>
            <pc:docMk/>
            <pc:sldMk cId="2830748345" sldId="268"/>
            <ac:picMk id="11" creationId="{2E424AE9-4B66-403B-B4B3-A30F7E363CC5}"/>
          </ac:picMkLst>
        </pc:picChg>
        <pc:picChg chg="mod">
          <ac:chgData name="Charlebois, Gregory" userId="27bafa4d-4a0a-43d9-9d72-f75014822b49" providerId="ADAL" clId="{3FA1E519-8D60-4BBB-935B-801F3BBAB93F}" dt="2022-04-13T14:57:47.504" v="197" actId="962"/>
          <ac:picMkLst>
            <pc:docMk/>
            <pc:sldMk cId="2830748345" sldId="268"/>
            <ac:picMk id="16" creationId="{2253C2A1-E05F-4DFC-B0D5-ECA9F3345774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1:15.247" v="270" actId="962"/>
        <pc:sldMkLst>
          <pc:docMk/>
          <pc:sldMk cId="1399093273" sldId="269"/>
        </pc:sldMkLst>
        <pc:picChg chg="mod">
          <ac:chgData name="Charlebois, Gregory" userId="27bafa4d-4a0a-43d9-9d72-f75014822b49" providerId="ADAL" clId="{3FA1E519-8D60-4BBB-935B-801F3BBAB93F}" dt="2022-04-13T15:11:15.247" v="270" actId="962"/>
          <ac:picMkLst>
            <pc:docMk/>
            <pc:sldMk cId="1399093273" sldId="269"/>
            <ac:picMk id="3" creationId="{CA8DA462-58F0-4B70-B475-7D2472CE4E69}"/>
          </ac:picMkLst>
        </pc:picChg>
        <pc:picChg chg="mod">
          <ac:chgData name="Charlebois, Gregory" userId="27bafa4d-4a0a-43d9-9d72-f75014822b49" providerId="ADAL" clId="{3FA1E519-8D60-4BBB-935B-801F3BBAB93F}" dt="2022-04-13T14:57:53.915" v="199" actId="962"/>
          <ac:picMkLst>
            <pc:docMk/>
            <pc:sldMk cId="1399093273" sldId="269"/>
            <ac:picMk id="5" creationId="{04D22D4F-E582-465B-B75F-0E363C3599DF}"/>
          </ac:picMkLst>
        </pc:picChg>
      </pc:sldChg>
      <pc:sldChg chg="addSp delSp modSp mod">
        <pc:chgData name="Charlebois, Gregory" userId="27bafa4d-4a0a-43d9-9d72-f75014822b49" providerId="ADAL" clId="{3FA1E519-8D60-4BBB-935B-801F3BBAB93F}" dt="2022-04-13T15:22:44.423" v="432" actId="1076"/>
        <pc:sldMkLst>
          <pc:docMk/>
          <pc:sldMk cId="665207301" sldId="270"/>
        </pc:sldMkLst>
        <pc:spChg chg="mod">
          <ac:chgData name="Charlebois, Gregory" userId="27bafa4d-4a0a-43d9-9d72-f75014822b49" providerId="ADAL" clId="{3FA1E519-8D60-4BBB-935B-801F3BBAB93F}" dt="2022-04-13T15:22:44.423" v="432" actId="1076"/>
          <ac:spMkLst>
            <pc:docMk/>
            <pc:sldMk cId="665207301" sldId="270"/>
            <ac:spMk id="8" creationId="{21B17732-E1DC-403D-BC1C-14292CFD0D3B}"/>
          </ac:spMkLst>
        </pc:spChg>
        <pc:graphicFrameChg chg="add del mod modGraphic">
          <ac:chgData name="Charlebois, Gregory" userId="27bafa4d-4a0a-43d9-9d72-f75014822b49" providerId="ADAL" clId="{3FA1E519-8D60-4BBB-935B-801F3BBAB93F}" dt="2022-04-13T15:03:53.777" v="206" actId="478"/>
          <ac:graphicFrameMkLst>
            <pc:docMk/>
            <pc:sldMk cId="665207301" sldId="270"/>
            <ac:graphicFrameMk id="3" creationId="{A21F0233-B08A-459A-87B2-55FB254CCCD4}"/>
          </ac:graphicFrameMkLst>
        </pc:graphicFrameChg>
        <pc:graphicFrameChg chg="add mod modGraphic">
          <ac:chgData name="Charlebois, Gregory" userId="27bafa4d-4a0a-43d9-9d72-f75014822b49" providerId="ADAL" clId="{3FA1E519-8D60-4BBB-935B-801F3BBAB93F}" dt="2022-04-13T15:22:41.328" v="431" actId="1076"/>
          <ac:graphicFrameMkLst>
            <pc:docMk/>
            <pc:sldMk cId="665207301" sldId="270"/>
            <ac:graphicFrameMk id="4" creationId="{A72C5B99-B624-4FEF-9209-D61AF50BEB9B}"/>
          </ac:graphicFrameMkLst>
        </pc:graphicFrameChg>
        <pc:picChg chg="del">
          <ac:chgData name="Charlebois, Gregory" userId="27bafa4d-4a0a-43d9-9d72-f75014822b49" providerId="ADAL" clId="{3FA1E519-8D60-4BBB-935B-801F3BBAB93F}" dt="2022-04-13T15:02:50.615" v="202" actId="478"/>
          <ac:picMkLst>
            <pc:docMk/>
            <pc:sldMk cId="665207301" sldId="270"/>
            <ac:picMk id="2" creationId="{E509C914-0F4F-4DEB-B449-95B4BDDC8E23}"/>
          </ac:picMkLst>
        </pc:picChg>
        <pc:picChg chg="mod">
          <ac:chgData name="Charlebois, Gregory" userId="27bafa4d-4a0a-43d9-9d72-f75014822b49" providerId="ADAL" clId="{3FA1E519-8D60-4BBB-935B-801F3BBAB93F}" dt="2022-04-13T14:58:03.055" v="201" actId="962"/>
          <ac:picMkLst>
            <pc:docMk/>
            <pc:sldMk cId="665207301" sldId="270"/>
            <ac:picMk id="5" creationId="{04D22D4F-E582-465B-B75F-0E363C3599DF}"/>
          </ac:picMkLst>
        </pc:picChg>
      </pc:sldChg>
      <pc:sldChg chg="modSp mod setBg">
        <pc:chgData name="Charlebois, Gregory" userId="27bafa4d-4a0a-43d9-9d72-f75014822b49" providerId="ADAL" clId="{3FA1E519-8D60-4BBB-935B-801F3BBAB93F}" dt="2022-04-13T15:13:42.873" v="299" actId="962"/>
        <pc:sldMkLst>
          <pc:docMk/>
          <pc:sldMk cId="3372579241" sldId="271"/>
        </pc:sldMkLst>
        <pc:picChg chg="mod">
          <ac:chgData name="Charlebois, Gregory" userId="27bafa4d-4a0a-43d9-9d72-f75014822b49" providerId="ADAL" clId="{3FA1E519-8D60-4BBB-935B-801F3BBAB93F}" dt="2022-04-13T15:13:42.873" v="299" actId="962"/>
          <ac:picMkLst>
            <pc:docMk/>
            <pc:sldMk cId="3372579241" sldId="271"/>
            <ac:picMk id="5" creationId="{04D22D4F-E582-465B-B75F-0E363C3599D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4:40.436" v="317" actId="962"/>
        <pc:sldMkLst>
          <pc:docMk/>
          <pc:sldMk cId="3405511773" sldId="272"/>
        </pc:sldMkLst>
        <pc:picChg chg="mod">
          <ac:chgData name="Charlebois, Gregory" userId="27bafa4d-4a0a-43d9-9d72-f75014822b49" providerId="ADAL" clId="{3FA1E519-8D60-4BBB-935B-801F3BBAB93F}" dt="2022-04-13T15:11:27.977" v="272" actId="962"/>
          <ac:picMkLst>
            <pc:docMk/>
            <pc:sldMk cId="3405511773" sldId="272"/>
            <ac:picMk id="4" creationId="{293324F5-D15C-4C3E-8278-C86CAA662BA3}"/>
          </ac:picMkLst>
        </pc:picChg>
        <pc:picChg chg="mod">
          <ac:chgData name="Charlebois, Gregory" userId="27bafa4d-4a0a-43d9-9d72-f75014822b49" providerId="ADAL" clId="{3FA1E519-8D60-4BBB-935B-801F3BBAB93F}" dt="2022-04-13T15:11:34.421" v="274" actId="962"/>
          <ac:picMkLst>
            <pc:docMk/>
            <pc:sldMk cId="3405511773" sldId="272"/>
            <ac:picMk id="7" creationId="{ABC6086E-ED4B-413F-8344-29938A21F0AB}"/>
          </ac:picMkLst>
        </pc:picChg>
        <pc:picChg chg="mod">
          <ac:chgData name="Charlebois, Gregory" userId="27bafa4d-4a0a-43d9-9d72-f75014822b49" providerId="ADAL" clId="{3FA1E519-8D60-4BBB-935B-801F3BBAB93F}" dt="2022-04-13T15:14:40.436" v="317" actId="962"/>
          <ac:picMkLst>
            <pc:docMk/>
            <pc:sldMk cId="3405511773" sldId="272"/>
            <ac:picMk id="16" creationId="{2253C2A1-E05F-4DFC-B0D5-ECA9F3345774}"/>
          </ac:picMkLst>
        </pc:picChg>
        <pc:picChg chg="mod">
          <ac:chgData name="Charlebois, Gregory" userId="27bafa4d-4a0a-43d9-9d72-f75014822b49" providerId="ADAL" clId="{3FA1E519-8D60-4BBB-935B-801F3BBAB93F}" dt="2022-04-13T15:11:39.689" v="276" actId="962"/>
          <ac:picMkLst>
            <pc:docMk/>
            <pc:sldMk cId="3405511773" sldId="272"/>
            <ac:picMk id="17" creationId="{0D3FB976-F573-46EF-A0DB-4AFDC1C265ED}"/>
          </ac:picMkLst>
        </pc:picChg>
        <pc:picChg chg="mod">
          <ac:chgData name="Charlebois, Gregory" userId="27bafa4d-4a0a-43d9-9d72-f75014822b49" providerId="ADAL" clId="{3FA1E519-8D60-4BBB-935B-801F3BBAB93F}" dt="2022-04-13T15:11:45.185" v="278" actId="962"/>
          <ac:picMkLst>
            <pc:docMk/>
            <pc:sldMk cId="3405511773" sldId="272"/>
            <ac:picMk id="20" creationId="{6E8E7046-2EE9-4969-970F-080CF9B7CD30}"/>
          </ac:picMkLst>
        </pc:picChg>
        <pc:picChg chg="mod">
          <ac:chgData name="Charlebois, Gregory" userId="27bafa4d-4a0a-43d9-9d72-f75014822b49" providerId="ADAL" clId="{3FA1E519-8D60-4BBB-935B-801F3BBAB93F}" dt="2022-04-13T15:11:50.241" v="280" actId="962"/>
          <ac:picMkLst>
            <pc:docMk/>
            <pc:sldMk cId="3405511773" sldId="272"/>
            <ac:picMk id="24" creationId="{4D9415F3-12CA-42E5-89C3-21F06506450E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3:38.339" v="297" actId="962"/>
        <pc:sldMkLst>
          <pc:docMk/>
          <pc:sldMk cId="3983825771" sldId="273"/>
        </pc:sldMkLst>
        <pc:picChg chg="mod">
          <ac:chgData name="Charlebois, Gregory" userId="27bafa4d-4a0a-43d9-9d72-f75014822b49" providerId="ADAL" clId="{3FA1E519-8D60-4BBB-935B-801F3BBAB93F}" dt="2022-04-13T15:13:38.339" v="297" actId="962"/>
          <ac:picMkLst>
            <pc:docMk/>
            <pc:sldMk cId="3983825771" sldId="273"/>
            <ac:picMk id="5" creationId="{04D22D4F-E582-465B-B75F-0E363C3599DF}"/>
          </ac:picMkLst>
        </pc:picChg>
        <pc:picChg chg="mod">
          <ac:chgData name="Charlebois, Gregory" userId="27bafa4d-4a0a-43d9-9d72-f75014822b49" providerId="ADAL" clId="{3FA1E519-8D60-4BBB-935B-801F3BBAB93F}" dt="2022-04-13T15:12:12.735" v="288" actId="962"/>
          <ac:picMkLst>
            <pc:docMk/>
            <pc:sldMk cId="3983825771" sldId="273"/>
            <ac:picMk id="6" creationId="{0CB50CAB-7A5B-488C-84FC-874AD321BBF5}"/>
          </ac:picMkLst>
        </pc:picChg>
      </pc:sldChg>
      <pc:sldChg chg="addSp delSp modSp mod">
        <pc:chgData name="Charlebois, Gregory" userId="27bafa4d-4a0a-43d9-9d72-f75014822b49" providerId="ADAL" clId="{3FA1E519-8D60-4BBB-935B-801F3BBAB93F}" dt="2022-04-13T15:22:22.600" v="425" actId="1076"/>
        <pc:sldMkLst>
          <pc:docMk/>
          <pc:sldMk cId="1474575815" sldId="274"/>
        </pc:sldMkLst>
        <pc:spChg chg="mod">
          <ac:chgData name="Charlebois, Gregory" userId="27bafa4d-4a0a-43d9-9d72-f75014822b49" providerId="ADAL" clId="{3FA1E519-8D60-4BBB-935B-801F3BBAB93F}" dt="2022-04-13T15:22:17.472" v="424" actId="1076"/>
          <ac:spMkLst>
            <pc:docMk/>
            <pc:sldMk cId="1474575815" sldId="274"/>
            <ac:spMk id="8" creationId="{21B17732-E1DC-403D-BC1C-14292CFD0D3B}"/>
          </ac:spMkLst>
        </pc:spChg>
        <pc:graphicFrameChg chg="add mod modGraphic">
          <ac:chgData name="Charlebois, Gregory" userId="27bafa4d-4a0a-43d9-9d72-f75014822b49" providerId="ADAL" clId="{3FA1E519-8D60-4BBB-935B-801F3BBAB93F}" dt="2022-04-13T15:22:22.600" v="425" actId="1076"/>
          <ac:graphicFrameMkLst>
            <pc:docMk/>
            <pc:sldMk cId="1474575815" sldId="274"/>
            <ac:graphicFrameMk id="2" creationId="{E1A6BF81-3DAD-49F3-82DC-F0B3CED76BD2}"/>
          </ac:graphicFrameMkLst>
        </pc:graphicFrameChg>
        <pc:picChg chg="del">
          <ac:chgData name="Charlebois, Gregory" userId="27bafa4d-4a0a-43d9-9d72-f75014822b49" providerId="ADAL" clId="{3FA1E519-8D60-4BBB-935B-801F3BBAB93F}" dt="2022-04-13T15:12:36.181" v="289" actId="478"/>
          <ac:picMkLst>
            <pc:docMk/>
            <pc:sldMk cId="1474575815" sldId="274"/>
            <ac:picMk id="3" creationId="{05F2C527-274E-47DB-B1CB-0F583B87B0F2}"/>
          </ac:picMkLst>
        </pc:picChg>
        <pc:picChg chg="mod">
          <ac:chgData name="Charlebois, Gregory" userId="27bafa4d-4a0a-43d9-9d72-f75014822b49" providerId="ADAL" clId="{3FA1E519-8D60-4BBB-935B-801F3BBAB93F}" dt="2022-04-13T15:13:53.657" v="303" actId="962"/>
          <ac:picMkLst>
            <pc:docMk/>
            <pc:sldMk cId="1474575815" sldId="274"/>
            <ac:picMk id="5" creationId="{04D22D4F-E582-465B-B75F-0E363C3599D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7:48.753" v="366" actId="20577"/>
        <pc:sldMkLst>
          <pc:docMk/>
          <pc:sldMk cId="2157962561" sldId="275"/>
        </pc:sldMkLst>
        <pc:spChg chg="mod">
          <ac:chgData name="Charlebois, Gregory" userId="27bafa4d-4a0a-43d9-9d72-f75014822b49" providerId="ADAL" clId="{3FA1E519-8D60-4BBB-935B-801F3BBAB93F}" dt="2022-04-13T15:17:48.753" v="366" actId="20577"/>
          <ac:spMkLst>
            <pc:docMk/>
            <pc:sldMk cId="2157962561" sldId="275"/>
            <ac:spMk id="8" creationId="{21B17732-E1DC-403D-BC1C-14292CFD0D3B}"/>
          </ac:spMkLst>
        </pc:spChg>
        <pc:picChg chg="mod">
          <ac:chgData name="Charlebois, Gregory" userId="27bafa4d-4a0a-43d9-9d72-f75014822b49" providerId="ADAL" clId="{3FA1E519-8D60-4BBB-935B-801F3BBAB93F}" dt="2022-04-13T15:13:58.961" v="305" actId="962"/>
          <ac:picMkLst>
            <pc:docMk/>
            <pc:sldMk cId="2157962561" sldId="275"/>
            <ac:picMk id="5" creationId="{04D22D4F-E582-465B-B75F-0E363C3599D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5:23.638" v="331" actId="962"/>
        <pc:sldMkLst>
          <pc:docMk/>
          <pc:sldMk cId="2450078898" sldId="276"/>
        </pc:sldMkLst>
        <pc:picChg chg="mod">
          <ac:chgData name="Charlebois, Gregory" userId="27bafa4d-4a0a-43d9-9d72-f75014822b49" providerId="ADAL" clId="{3FA1E519-8D60-4BBB-935B-801F3BBAB93F}" dt="2022-04-13T15:15:01.325" v="323" actId="962"/>
          <ac:picMkLst>
            <pc:docMk/>
            <pc:sldMk cId="2450078898" sldId="276"/>
            <ac:picMk id="4" creationId="{595C2CEF-6394-4A33-BFF6-F6EFC8320737}"/>
          </ac:picMkLst>
        </pc:picChg>
        <pc:picChg chg="mod">
          <ac:chgData name="Charlebois, Gregory" userId="27bafa4d-4a0a-43d9-9d72-f75014822b49" providerId="ADAL" clId="{3FA1E519-8D60-4BBB-935B-801F3BBAB93F}" dt="2022-04-13T15:15:06.092" v="325" actId="962"/>
          <ac:picMkLst>
            <pc:docMk/>
            <pc:sldMk cId="2450078898" sldId="276"/>
            <ac:picMk id="7" creationId="{58E2F33F-313F-4A08-9828-1674E5EE6AF9}"/>
          </ac:picMkLst>
        </pc:picChg>
        <pc:picChg chg="mod">
          <ac:chgData name="Charlebois, Gregory" userId="27bafa4d-4a0a-43d9-9d72-f75014822b49" providerId="ADAL" clId="{3FA1E519-8D60-4BBB-935B-801F3BBAB93F}" dt="2022-04-13T15:14:44.363" v="319" actId="962"/>
          <ac:picMkLst>
            <pc:docMk/>
            <pc:sldMk cId="2450078898" sldId="276"/>
            <ac:picMk id="16" creationId="{2253C2A1-E05F-4DFC-B0D5-ECA9F3345774}"/>
          </ac:picMkLst>
        </pc:picChg>
        <pc:picChg chg="mod">
          <ac:chgData name="Charlebois, Gregory" userId="27bafa4d-4a0a-43d9-9d72-f75014822b49" providerId="ADAL" clId="{3FA1E519-8D60-4BBB-935B-801F3BBAB93F}" dt="2022-04-13T15:15:12.853" v="327" actId="962"/>
          <ac:picMkLst>
            <pc:docMk/>
            <pc:sldMk cId="2450078898" sldId="276"/>
            <ac:picMk id="17" creationId="{248BB979-69E1-4218-A58E-5B733F4A46E2}"/>
          </ac:picMkLst>
        </pc:picChg>
        <pc:picChg chg="mod">
          <ac:chgData name="Charlebois, Gregory" userId="27bafa4d-4a0a-43d9-9d72-f75014822b49" providerId="ADAL" clId="{3FA1E519-8D60-4BBB-935B-801F3BBAB93F}" dt="2022-04-13T15:15:18.806" v="329" actId="962"/>
          <ac:picMkLst>
            <pc:docMk/>
            <pc:sldMk cId="2450078898" sldId="276"/>
            <ac:picMk id="20" creationId="{A1207D4F-5BF8-4363-BD79-918843B3F200}"/>
          </ac:picMkLst>
        </pc:picChg>
        <pc:picChg chg="mod">
          <ac:chgData name="Charlebois, Gregory" userId="27bafa4d-4a0a-43d9-9d72-f75014822b49" providerId="ADAL" clId="{3FA1E519-8D60-4BBB-935B-801F3BBAB93F}" dt="2022-04-13T15:15:23.638" v="331" actId="962"/>
          <ac:picMkLst>
            <pc:docMk/>
            <pc:sldMk cId="2450078898" sldId="276"/>
            <ac:picMk id="22" creationId="{7726F611-06F7-4AC3-AF31-0CFF01C54EC6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5:48.291" v="341" actId="962"/>
        <pc:sldMkLst>
          <pc:docMk/>
          <pc:sldMk cId="2911287212" sldId="277"/>
        </pc:sldMkLst>
        <pc:picChg chg="mod">
          <ac:chgData name="Charlebois, Gregory" userId="27bafa4d-4a0a-43d9-9d72-f75014822b49" providerId="ADAL" clId="{3FA1E519-8D60-4BBB-935B-801F3BBAB93F}" dt="2022-04-13T15:14:04.323" v="307" actId="962"/>
          <ac:picMkLst>
            <pc:docMk/>
            <pc:sldMk cId="2911287212" sldId="277"/>
            <ac:picMk id="5" creationId="{04D22D4F-E582-465B-B75F-0E363C3599DF}"/>
          </ac:picMkLst>
        </pc:picChg>
        <pc:picChg chg="mod">
          <ac:chgData name="Charlebois, Gregory" userId="27bafa4d-4a0a-43d9-9d72-f75014822b49" providerId="ADAL" clId="{3FA1E519-8D60-4BBB-935B-801F3BBAB93F}" dt="2022-04-13T15:15:48.291" v="341" actId="962"/>
          <ac:picMkLst>
            <pc:docMk/>
            <pc:sldMk cId="2911287212" sldId="277"/>
            <ac:picMk id="6" creationId="{E0ED1163-6BAE-429E-85B4-3C4486F79B0F}"/>
          </ac:picMkLst>
        </pc:picChg>
      </pc:sldChg>
      <pc:sldChg chg="addSp delSp modSp mod">
        <pc:chgData name="Charlebois, Gregory" userId="27bafa4d-4a0a-43d9-9d72-f75014822b49" providerId="ADAL" clId="{3FA1E519-8D60-4BBB-935B-801F3BBAB93F}" dt="2022-04-13T15:17:13.488" v="355" actId="14734"/>
        <pc:sldMkLst>
          <pc:docMk/>
          <pc:sldMk cId="1229307057" sldId="278"/>
        </pc:sldMkLst>
        <pc:spChg chg="mod">
          <ac:chgData name="Charlebois, Gregory" userId="27bafa4d-4a0a-43d9-9d72-f75014822b49" providerId="ADAL" clId="{3FA1E519-8D60-4BBB-935B-801F3BBAB93F}" dt="2022-04-13T15:16:35.934" v="350" actId="1076"/>
          <ac:spMkLst>
            <pc:docMk/>
            <pc:sldMk cId="1229307057" sldId="278"/>
            <ac:spMk id="8" creationId="{21B17732-E1DC-403D-BC1C-14292CFD0D3B}"/>
          </ac:spMkLst>
        </pc:spChg>
        <pc:graphicFrameChg chg="add mod modGraphic">
          <ac:chgData name="Charlebois, Gregory" userId="27bafa4d-4a0a-43d9-9d72-f75014822b49" providerId="ADAL" clId="{3FA1E519-8D60-4BBB-935B-801F3BBAB93F}" dt="2022-04-13T15:17:13.488" v="355" actId="14734"/>
          <ac:graphicFrameMkLst>
            <pc:docMk/>
            <pc:sldMk cId="1229307057" sldId="278"/>
            <ac:graphicFrameMk id="2" creationId="{717F296B-5B3A-497B-B53E-96C80B8CFA54}"/>
          </ac:graphicFrameMkLst>
        </pc:graphicFrameChg>
        <pc:picChg chg="del">
          <ac:chgData name="Charlebois, Gregory" userId="27bafa4d-4a0a-43d9-9d72-f75014822b49" providerId="ADAL" clId="{3FA1E519-8D60-4BBB-935B-801F3BBAB93F}" dt="2022-04-13T15:16:06.788" v="342" actId="478"/>
          <ac:picMkLst>
            <pc:docMk/>
            <pc:sldMk cId="1229307057" sldId="278"/>
            <ac:picMk id="3" creationId="{6F2EB19C-A953-4325-A0C7-83DCBB51613B}"/>
          </ac:picMkLst>
        </pc:picChg>
        <pc:picChg chg="mod">
          <ac:chgData name="Charlebois, Gregory" userId="27bafa4d-4a0a-43d9-9d72-f75014822b49" providerId="ADAL" clId="{3FA1E519-8D60-4BBB-935B-801F3BBAB93F}" dt="2022-04-13T15:14:09.353" v="309" actId="962"/>
          <ac:picMkLst>
            <pc:docMk/>
            <pc:sldMk cId="1229307057" sldId="278"/>
            <ac:picMk id="5" creationId="{04D22D4F-E582-465B-B75F-0E363C3599D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8:03.864" v="376" actId="20577"/>
        <pc:sldMkLst>
          <pc:docMk/>
          <pc:sldMk cId="1295096731" sldId="279"/>
        </pc:sldMkLst>
        <pc:spChg chg="mod">
          <ac:chgData name="Charlebois, Gregory" userId="27bafa4d-4a0a-43d9-9d72-f75014822b49" providerId="ADAL" clId="{3FA1E519-8D60-4BBB-935B-801F3BBAB93F}" dt="2022-04-13T15:18:03.864" v="376" actId="20577"/>
          <ac:spMkLst>
            <pc:docMk/>
            <pc:sldMk cId="1295096731" sldId="279"/>
            <ac:spMk id="8" creationId="{21B17732-E1DC-403D-BC1C-14292CFD0D3B}"/>
          </ac:spMkLst>
        </pc:spChg>
        <pc:picChg chg="mod">
          <ac:chgData name="Charlebois, Gregory" userId="27bafa4d-4a0a-43d9-9d72-f75014822b49" providerId="ADAL" clId="{3FA1E519-8D60-4BBB-935B-801F3BBAB93F}" dt="2022-04-13T15:14:14.635" v="311" actId="962"/>
          <ac:picMkLst>
            <pc:docMk/>
            <pc:sldMk cId="1295096731" sldId="279"/>
            <ac:picMk id="5" creationId="{04D22D4F-E582-465B-B75F-0E363C3599D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8:48.015" v="392" actId="962"/>
        <pc:sldMkLst>
          <pc:docMk/>
          <pc:sldMk cId="1201376565" sldId="280"/>
        </pc:sldMkLst>
        <pc:spChg chg="mod">
          <ac:chgData name="Charlebois, Gregory" userId="27bafa4d-4a0a-43d9-9d72-f75014822b49" providerId="ADAL" clId="{3FA1E519-8D60-4BBB-935B-801F3BBAB93F}" dt="2022-04-13T15:18:35.965" v="386" actId="962"/>
          <ac:spMkLst>
            <pc:docMk/>
            <pc:sldMk cId="1201376565" sldId="280"/>
            <ac:spMk id="14" creationId="{BFDBD20B-98BA-412A-80A0-EA785DE26113}"/>
          </ac:spMkLst>
        </pc:spChg>
        <pc:picChg chg="mod">
          <ac:chgData name="Charlebois, Gregory" userId="27bafa4d-4a0a-43d9-9d72-f75014822b49" providerId="ADAL" clId="{3FA1E519-8D60-4BBB-935B-801F3BBAB93F}" dt="2022-04-13T15:18:48.015" v="392" actId="962"/>
          <ac:picMkLst>
            <pc:docMk/>
            <pc:sldMk cId="1201376565" sldId="280"/>
            <ac:picMk id="4" creationId="{C3DD5D93-6799-435A-AA10-AE77BFE6EFC2}"/>
          </ac:picMkLst>
        </pc:picChg>
        <pc:picChg chg="mod">
          <ac:chgData name="Charlebois, Gregory" userId="27bafa4d-4a0a-43d9-9d72-f75014822b49" providerId="ADAL" clId="{3FA1E519-8D60-4BBB-935B-801F3BBAB93F}" dt="2022-04-13T15:18:42.841" v="390" actId="962"/>
          <ac:picMkLst>
            <pc:docMk/>
            <pc:sldMk cId="1201376565" sldId="280"/>
            <ac:picMk id="7" creationId="{CACB2885-41E8-4DBF-A36B-A24AB2EF96A4}"/>
          </ac:picMkLst>
        </pc:picChg>
        <pc:picChg chg="mod">
          <ac:chgData name="Charlebois, Gregory" userId="27bafa4d-4a0a-43d9-9d72-f75014822b49" providerId="ADAL" clId="{3FA1E519-8D60-4BBB-935B-801F3BBAB93F}" dt="2022-04-13T15:14:49.146" v="321" actId="962"/>
          <ac:picMkLst>
            <pc:docMk/>
            <pc:sldMk cId="1201376565" sldId="280"/>
            <ac:picMk id="16" creationId="{2253C2A1-E05F-4DFC-B0D5-ECA9F3345774}"/>
          </ac:picMkLst>
        </pc:picChg>
        <pc:picChg chg="mod">
          <ac:chgData name="Charlebois, Gregory" userId="27bafa4d-4a0a-43d9-9d72-f75014822b49" providerId="ADAL" clId="{3FA1E519-8D60-4BBB-935B-801F3BBAB93F}" dt="2022-04-13T15:18:14.196" v="378" actId="962"/>
          <ac:picMkLst>
            <pc:docMk/>
            <pc:sldMk cId="1201376565" sldId="280"/>
            <ac:picMk id="17" creationId="{30EA6FA1-AA52-4947-B0B5-F5911BED27C3}"/>
          </ac:picMkLst>
        </pc:picChg>
        <pc:picChg chg="mod">
          <ac:chgData name="Charlebois, Gregory" userId="27bafa4d-4a0a-43d9-9d72-f75014822b49" providerId="ADAL" clId="{3FA1E519-8D60-4BBB-935B-801F3BBAB93F}" dt="2022-04-13T15:18:19.644" v="380" actId="962"/>
          <ac:picMkLst>
            <pc:docMk/>
            <pc:sldMk cId="1201376565" sldId="280"/>
            <ac:picMk id="20" creationId="{E7A3B42A-C69D-497C-8E47-CDD413D48E4D}"/>
          </ac:picMkLst>
        </pc:picChg>
        <pc:picChg chg="mod">
          <ac:chgData name="Charlebois, Gregory" userId="27bafa4d-4a0a-43d9-9d72-f75014822b49" providerId="ADAL" clId="{3FA1E519-8D60-4BBB-935B-801F3BBAB93F}" dt="2022-04-13T15:18:24.229" v="382" actId="962"/>
          <ac:picMkLst>
            <pc:docMk/>
            <pc:sldMk cId="1201376565" sldId="280"/>
            <ac:picMk id="24" creationId="{5A730F00-91F3-40AD-95F0-07387EC9C76F}"/>
          </ac:picMkLst>
        </pc:picChg>
      </pc:sldChg>
      <pc:sldChg chg="modSp mod">
        <pc:chgData name="Charlebois, Gregory" userId="27bafa4d-4a0a-43d9-9d72-f75014822b49" providerId="ADAL" clId="{3FA1E519-8D60-4BBB-935B-801F3BBAB93F}" dt="2022-04-13T15:19:14.598" v="402" actId="962"/>
        <pc:sldMkLst>
          <pc:docMk/>
          <pc:sldMk cId="2435816010" sldId="281"/>
        </pc:sldMkLst>
        <pc:picChg chg="mod">
          <ac:chgData name="Charlebois, Gregory" userId="27bafa4d-4a0a-43d9-9d72-f75014822b49" providerId="ADAL" clId="{3FA1E519-8D60-4BBB-935B-801F3BBAB93F}" dt="2022-04-13T15:14:20.201" v="313" actId="962"/>
          <ac:picMkLst>
            <pc:docMk/>
            <pc:sldMk cId="2435816010" sldId="281"/>
            <ac:picMk id="5" creationId="{04D22D4F-E582-465B-B75F-0E363C3599DF}"/>
          </ac:picMkLst>
        </pc:picChg>
        <pc:picChg chg="mod">
          <ac:chgData name="Charlebois, Gregory" userId="27bafa4d-4a0a-43d9-9d72-f75014822b49" providerId="ADAL" clId="{3FA1E519-8D60-4BBB-935B-801F3BBAB93F}" dt="2022-04-13T15:19:14.598" v="402" actId="962"/>
          <ac:picMkLst>
            <pc:docMk/>
            <pc:sldMk cId="2435816010" sldId="281"/>
            <ac:picMk id="6" creationId="{1A26521C-8FBC-4061-A568-7A77828C01EB}"/>
          </ac:picMkLst>
        </pc:picChg>
      </pc:sldChg>
      <pc:sldChg chg="addSp delSp modSp mod">
        <pc:chgData name="Charlebois, Gregory" userId="27bafa4d-4a0a-43d9-9d72-f75014822b49" providerId="ADAL" clId="{3FA1E519-8D60-4BBB-935B-801F3BBAB93F}" dt="2022-04-13T15:20:40.798" v="416" actId="1076"/>
        <pc:sldMkLst>
          <pc:docMk/>
          <pc:sldMk cId="1932746376" sldId="282"/>
        </pc:sldMkLst>
        <pc:spChg chg="mod">
          <ac:chgData name="Charlebois, Gregory" userId="27bafa4d-4a0a-43d9-9d72-f75014822b49" providerId="ADAL" clId="{3FA1E519-8D60-4BBB-935B-801F3BBAB93F}" dt="2022-04-13T15:20:40.798" v="416" actId="1076"/>
          <ac:spMkLst>
            <pc:docMk/>
            <pc:sldMk cId="1932746376" sldId="282"/>
            <ac:spMk id="8" creationId="{21B17732-E1DC-403D-BC1C-14292CFD0D3B}"/>
          </ac:spMkLst>
        </pc:spChg>
        <pc:graphicFrameChg chg="add mod modGraphic">
          <ac:chgData name="Charlebois, Gregory" userId="27bafa4d-4a0a-43d9-9d72-f75014822b49" providerId="ADAL" clId="{3FA1E519-8D60-4BBB-935B-801F3BBAB93F}" dt="2022-04-13T15:20:28.902" v="415" actId="255"/>
          <ac:graphicFrameMkLst>
            <pc:docMk/>
            <pc:sldMk cId="1932746376" sldId="282"/>
            <ac:graphicFrameMk id="2" creationId="{E8000921-6E3A-4748-A516-8E5121A4F219}"/>
          </ac:graphicFrameMkLst>
        </pc:graphicFrameChg>
        <pc:picChg chg="del">
          <ac:chgData name="Charlebois, Gregory" userId="27bafa4d-4a0a-43d9-9d72-f75014822b49" providerId="ADAL" clId="{3FA1E519-8D60-4BBB-935B-801F3BBAB93F}" dt="2022-04-13T15:19:23.036" v="403" actId="478"/>
          <ac:picMkLst>
            <pc:docMk/>
            <pc:sldMk cId="1932746376" sldId="282"/>
            <ac:picMk id="3" creationId="{95AC7460-238F-405D-B081-AB560EE98675}"/>
          </ac:picMkLst>
        </pc:picChg>
        <pc:picChg chg="mod">
          <ac:chgData name="Charlebois, Gregory" userId="27bafa4d-4a0a-43d9-9d72-f75014822b49" providerId="ADAL" clId="{3FA1E519-8D60-4BBB-935B-801F3BBAB93F}" dt="2022-04-13T15:14:25.370" v="315" actId="962"/>
          <ac:picMkLst>
            <pc:docMk/>
            <pc:sldMk cId="1932746376" sldId="282"/>
            <ac:picMk id="5" creationId="{04D22D4F-E582-465B-B75F-0E363C3599DF}"/>
          </ac:picMkLst>
        </pc:picChg>
      </pc:sldChg>
      <pc:sldChg chg="modSp mod setBg">
        <pc:chgData name="Charlebois, Gregory" userId="27bafa4d-4a0a-43d9-9d72-f75014822b49" providerId="ADAL" clId="{3FA1E519-8D60-4BBB-935B-801F3BBAB93F}" dt="2022-04-13T15:09:43.917" v="230" actId="20577"/>
        <pc:sldMkLst>
          <pc:docMk/>
          <pc:sldMk cId="3052500759" sldId="286"/>
        </pc:sldMkLst>
        <pc:spChg chg="mod">
          <ac:chgData name="Charlebois, Gregory" userId="27bafa4d-4a0a-43d9-9d72-f75014822b49" providerId="ADAL" clId="{3FA1E519-8D60-4BBB-935B-801F3BBAB93F}" dt="2022-04-13T15:09:43.917" v="230" actId="20577"/>
          <ac:spMkLst>
            <pc:docMk/>
            <pc:sldMk cId="3052500759" sldId="286"/>
            <ac:spMk id="8" creationId="{21B17732-E1DC-403D-BC1C-14292CFD0D3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AC52-AE50-4048-ACB4-B629BADC7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39C64-CC99-4E65-BD2F-9A81FC63E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F70EE-3C16-48C2-AA22-7D7928BA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42EC3-91F0-4E23-BFE8-A3F6F142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3A534-667D-4299-987F-5F5E92AD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F8890-BF3D-4E15-BB8D-0E0E0CCB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3B1DD-7902-4AF3-BF62-8340833FB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4B1C-1308-4A9B-8A5E-E37A5B0B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5F4E1-5F14-43B0-B688-938D659E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8F8BA-9D87-4140-BFFA-7138AD16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B2ADB-D192-4257-A4E1-71EF1497A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31268-3698-4309-B42E-2DFBC734A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85A0F-5F51-4D43-ADFF-FB98321B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85AA-BA57-49D9-BF60-8B01C01B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3199-2F96-4A43-B8CC-0EC546AF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86A7-49EE-486C-A23F-B14782D2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72FFE-0BCE-4AF4-9DF4-AD283FC67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EB8A-9D09-4F19-BBAC-C6233FA6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354F-8BCE-4030-A85D-1FE4A90E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7BDB-C9D6-4988-B0ED-ED1D0E05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BA1B-0A4E-4EB5-A332-76882650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84AE4-4045-4E48-BDBE-917BA1013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318D-8179-4897-AD84-5C69A291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13901-4860-46B0-858C-E59FC2EA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1769-8FA8-42CD-AB74-27F33301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9229-7B66-4153-8623-075E5D2E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E52C0-1545-46AB-BF40-41A30EAB9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397E-7F1A-469B-A736-3FD89E5BA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12BCC-FB7D-4746-A526-E603C640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3118A-84D6-4CA4-83AA-D75B461D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296C4-92C6-4F0F-AAAA-34C4C226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1B25-918F-44D0-8C7F-D3D19EDB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D8EE7-B2DD-4266-8EA0-167C068F9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798EB-8CE7-4E01-97FE-525B75F62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3ADED-DD3B-4AD0-B3B6-5B497A313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0D7D8-806D-4828-8615-769C50A7A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ABECEC-FD47-4A16-A63C-97CCF376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C47F3-1073-42E0-8A09-F0320E0D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6B847-BE5C-4235-B033-F584F0A5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3936-51AF-49E7-85BB-11EA5068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59544-4935-464E-967D-D52B8FBB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D492A-BD90-4551-B620-21502108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09F43-6E72-4017-8981-0677F36F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C2489-137F-416C-A6AF-B95574C6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19C59-4445-4CA0-8EF9-5DA19977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19805-A0C2-4F06-93AE-2DB0F154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B125-AF2B-45A1-A2DB-B8B0EEAA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43EC1-11D0-45EE-9EA9-64E04CC2A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70888-9F22-4BBF-9F87-C11674EC8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DB162-040C-4BA6-916E-5BE98C8D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BE209-5C69-45D2-B897-035B2A75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09D73-1D91-4E16-939A-617EAB43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12E7-5C98-4A46-BFE9-F2D92DCF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AD2E06-40F5-4F2B-94C2-7A02A1199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2DC66-8494-4116-9B1F-3437A5195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75EA8-92BA-40F0-8A3C-E82765DC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44FFA-D954-4F43-9BD2-CDDA0265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C4E5C-B060-4B34-9FBC-1FEA3EBB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B89F8-EE91-45C8-8CF8-971724B7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00E14-0AE5-4CED-9C7F-09D373D36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7EB14-73A7-497A-B357-B9EEE7736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1390D-0456-48C6-AC07-9091D7B67A6C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50C0F-FDC1-445C-ABE9-21397214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703C7-4D5A-4BD0-A3A6-E1B300B47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61B70-1DD5-40BC-8126-A816397B3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9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DD1D2-6988-460C-907F-2334B74EA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latin typeface="Nevis" panose="02000800000000000000" pitchFamily="2" charset="0"/>
              </a:rPr>
              <a:t>AWARDS</a:t>
            </a:r>
            <a:br>
              <a:rPr lang="en-US" sz="5400" dirty="0">
                <a:latin typeface="Nevis" panose="02000800000000000000" pitchFamily="2" charset="0"/>
              </a:rPr>
            </a:br>
            <a:endParaRPr lang="en-US" sz="3600" dirty="0">
              <a:latin typeface="Nevis" panose="020008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go for 2022 Skillathon Michigan 4-H State Championship&#10;&#10;">
            <a:extLst>
              <a:ext uri="{FF2B5EF4-FFF2-40B4-BE49-F238E27FC236}">
                <a16:creationId xmlns:a16="http://schemas.microsoft.com/office/drawing/2014/main" id="{D655D2D8-DBD8-4304-B267-3DD46AA1F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r="-1" b="167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107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#10;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816344" y="522276"/>
            <a:ext cx="9375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Senior Division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A6BF81-3DAD-49F3-82DC-F0B3CED76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67285"/>
              </p:ext>
            </p:extLst>
          </p:nvPr>
        </p:nvGraphicFramePr>
        <p:xfrm>
          <a:off x="3812883" y="1734598"/>
          <a:ext cx="7382577" cy="4351332"/>
        </p:xfrm>
        <a:graphic>
          <a:graphicData uri="http://schemas.openxmlformats.org/drawingml/2006/table">
            <a:tbl>
              <a:tblPr/>
              <a:tblGrid>
                <a:gridCol w="326904">
                  <a:extLst>
                    <a:ext uri="{9D8B030D-6E8A-4147-A177-3AD203B41FA5}">
                      <a16:colId xmlns:a16="http://schemas.microsoft.com/office/drawing/2014/main" val="3061169976"/>
                    </a:ext>
                  </a:extLst>
                </a:gridCol>
                <a:gridCol w="1198648">
                  <a:extLst>
                    <a:ext uri="{9D8B030D-6E8A-4147-A177-3AD203B41FA5}">
                      <a16:colId xmlns:a16="http://schemas.microsoft.com/office/drawing/2014/main" val="3501927950"/>
                    </a:ext>
                  </a:extLst>
                </a:gridCol>
                <a:gridCol w="1198648">
                  <a:extLst>
                    <a:ext uri="{9D8B030D-6E8A-4147-A177-3AD203B41FA5}">
                      <a16:colId xmlns:a16="http://schemas.microsoft.com/office/drawing/2014/main" val="3925940102"/>
                    </a:ext>
                  </a:extLst>
                </a:gridCol>
                <a:gridCol w="1253131">
                  <a:extLst>
                    <a:ext uri="{9D8B030D-6E8A-4147-A177-3AD203B41FA5}">
                      <a16:colId xmlns:a16="http://schemas.microsoft.com/office/drawing/2014/main" val="3886731408"/>
                    </a:ext>
                  </a:extLst>
                </a:gridCol>
                <a:gridCol w="653807">
                  <a:extLst>
                    <a:ext uri="{9D8B030D-6E8A-4147-A177-3AD203B41FA5}">
                      <a16:colId xmlns:a16="http://schemas.microsoft.com/office/drawing/2014/main" val="3658279512"/>
                    </a:ext>
                  </a:extLst>
                </a:gridCol>
                <a:gridCol w="653807">
                  <a:extLst>
                    <a:ext uri="{9D8B030D-6E8A-4147-A177-3AD203B41FA5}">
                      <a16:colId xmlns:a16="http://schemas.microsoft.com/office/drawing/2014/main" val="3966765907"/>
                    </a:ext>
                  </a:extLst>
                </a:gridCol>
                <a:gridCol w="790018">
                  <a:extLst>
                    <a:ext uri="{9D8B030D-6E8A-4147-A177-3AD203B41FA5}">
                      <a16:colId xmlns:a16="http://schemas.microsoft.com/office/drawing/2014/main" val="1899756424"/>
                    </a:ext>
                  </a:extLst>
                </a:gridCol>
                <a:gridCol w="653807">
                  <a:extLst>
                    <a:ext uri="{9D8B030D-6E8A-4147-A177-3AD203B41FA5}">
                      <a16:colId xmlns:a16="http://schemas.microsoft.com/office/drawing/2014/main" val="734230344"/>
                    </a:ext>
                  </a:extLst>
                </a:gridCol>
                <a:gridCol w="653807">
                  <a:extLst>
                    <a:ext uri="{9D8B030D-6E8A-4147-A177-3AD203B41FA5}">
                      <a16:colId xmlns:a16="http://schemas.microsoft.com/office/drawing/2014/main" val="466318509"/>
                    </a:ext>
                  </a:extLst>
                </a:gridCol>
              </a:tblGrid>
              <a:tr h="349872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COUNTY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Part 1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Part 2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Correct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Total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PCT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06459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Caitlynn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Pratt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Otsego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98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175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70%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41382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Brenna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Marshall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Ingham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88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82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155906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Elizabeth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Underhill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Mecosta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83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87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870199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4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Cassidy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Cashen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Ionia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82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87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169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002276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Hunter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Ballor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Alpena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83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86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169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20012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Jenna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Wells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Genesee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66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92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158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63%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670633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Tania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Begum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Wayne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78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155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62%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910825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Chloe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Steiner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Mecosta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75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152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61%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154107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Grace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Taylor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Clare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60%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117468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Jessica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Smith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Macomb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81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69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60%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250459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Ross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Kelsey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Mecosta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71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79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60%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26630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Emily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Mead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St. Joseph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74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74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148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59%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55360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Magdalene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Callender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Ingham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61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86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147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59%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82171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Isaak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Fyle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75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145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58%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774867"/>
                  </a:ext>
                </a:extLst>
              </a:tr>
              <a:tr h="26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30" marR="5130" marT="513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Cora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Pratt</a:t>
                      </a:r>
                    </a:p>
                  </a:txBody>
                  <a:tcPr marL="76951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Otsego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69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139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56%</a:t>
                      </a:r>
                    </a:p>
                  </a:txBody>
                  <a:tcPr marL="5130" marR="5130" marT="513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618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5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Junior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Ages 12-14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31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11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21579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80635" y="210402"/>
            <a:ext cx="8516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Junior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99521" y="4980370"/>
            <a:ext cx="1954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Jayden Herzog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Mecosta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938305" y="5279186"/>
            <a:ext cx="2008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Sophie Stanger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Monroe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5089582" y="5274623"/>
            <a:ext cx="25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Zoe Stanger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Monroe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7516453" y="5357749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Carson Garrison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Lenawee</a:t>
            </a:r>
          </a:p>
        </p:txBody>
      </p:sp>
      <p:pic>
        <p:nvPicPr>
          <p:cNvPr id="22" name="Picture 21" descr="Jaylee Somero&#10;">
            <a:extLst>
              <a:ext uri="{FF2B5EF4-FFF2-40B4-BE49-F238E27FC236}">
                <a16:creationId xmlns:a16="http://schemas.microsoft.com/office/drawing/2014/main" id="{7726F611-06F7-4AC3-AF31-0CFF01C54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51" y="1386322"/>
            <a:ext cx="5493221" cy="3854645"/>
          </a:xfrm>
          <a:prstGeom prst="rect">
            <a:avLst/>
          </a:prstGeom>
        </p:spPr>
      </p:pic>
      <p:pic>
        <p:nvPicPr>
          <p:cNvPr id="17" name="Picture 16" descr="Zoe Stanger&#10;">
            <a:extLst>
              <a:ext uri="{FF2B5EF4-FFF2-40B4-BE49-F238E27FC236}">
                <a16:creationId xmlns:a16="http://schemas.microsoft.com/office/drawing/2014/main" id="{248BB979-69E1-4218-A58E-5B733F4A4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39" y="1301488"/>
            <a:ext cx="2983274" cy="3977698"/>
          </a:xfrm>
          <a:prstGeom prst="rect">
            <a:avLst/>
          </a:prstGeom>
        </p:spPr>
      </p:pic>
      <p:pic>
        <p:nvPicPr>
          <p:cNvPr id="7" name="Picture 6" descr="Sophie Stanger&#10;">
            <a:extLst>
              <a:ext uri="{FF2B5EF4-FFF2-40B4-BE49-F238E27FC236}">
                <a16:creationId xmlns:a16="http://schemas.microsoft.com/office/drawing/2014/main" id="{58E2F33F-313F-4A08-9828-1674E5EE6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80" y="1899166"/>
            <a:ext cx="3362669" cy="3389147"/>
          </a:xfrm>
          <a:prstGeom prst="rect">
            <a:avLst/>
          </a:prstGeom>
        </p:spPr>
      </p:pic>
      <p:pic>
        <p:nvPicPr>
          <p:cNvPr id="4" name="Picture 3" descr="Jayden Herzog&#10;">
            <a:extLst>
              <a:ext uri="{FF2B5EF4-FFF2-40B4-BE49-F238E27FC236}">
                <a16:creationId xmlns:a16="http://schemas.microsoft.com/office/drawing/2014/main" id="{595C2CEF-6394-4A33-BFF6-F6EFC8320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694"/>
            <a:ext cx="2722257" cy="36296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8798675" y="5235271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Jaylee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Somero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Gogebic</a:t>
            </a:r>
          </a:p>
        </p:txBody>
      </p:sp>
      <p:pic>
        <p:nvPicPr>
          <p:cNvPr id="16" name="Picture 15" descr="Logo banner for 2022 Skillathon Michigan 4-H State Championship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pic>
        <p:nvPicPr>
          <p:cNvPr id="20" name="Picture 19" descr="Carson Garrison&#10;">
            <a:extLst>
              <a:ext uri="{FF2B5EF4-FFF2-40B4-BE49-F238E27FC236}">
                <a16:creationId xmlns:a16="http://schemas.microsoft.com/office/drawing/2014/main" id="{A1207D4F-5BF8-4363-BD79-918843B3F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97" y="1301488"/>
            <a:ext cx="2514545" cy="38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2021 &amp; 2022 Junior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Jaylee </a:t>
            </a:r>
            <a:r>
              <a:rPr lang="en-US" sz="4800" dirty="0" err="1">
                <a:solidFill>
                  <a:schemeClr val="bg1"/>
                </a:solidFill>
                <a:latin typeface="Nevis" panose="02000800000000000000" pitchFamily="2" charset="0"/>
              </a:rPr>
              <a:t>Somero</a:t>
            </a:r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, Gogebic </a:t>
            </a:r>
          </a:p>
          <a:p>
            <a:endParaRPr lang="en-US" dirty="0"/>
          </a:p>
        </p:txBody>
      </p:sp>
      <p:pic>
        <p:nvPicPr>
          <p:cNvPr id="6" name="Picture 5" descr="2021 &amp; 2022 Junior Champion, Jaylee Somero&#10;">
            <a:extLst>
              <a:ext uri="{FF2B5EF4-FFF2-40B4-BE49-F238E27FC236}">
                <a16:creationId xmlns:a16="http://schemas.microsoft.com/office/drawing/2014/main" id="{E0ED1163-6BAE-429E-85B4-3C4486F79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52" y="223058"/>
            <a:ext cx="6694341" cy="46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4389822" y="522276"/>
            <a:ext cx="7449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Junior Division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7F296B-5B3A-497B-B53E-96C80B8CF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624437"/>
              </p:ext>
            </p:extLst>
          </p:nvPr>
        </p:nvGraphicFramePr>
        <p:xfrm>
          <a:off x="3147461" y="2086653"/>
          <a:ext cx="8844683" cy="3013710"/>
        </p:xfrm>
        <a:graphic>
          <a:graphicData uri="http://schemas.openxmlformats.org/drawingml/2006/table">
            <a:tbl>
              <a:tblPr/>
              <a:tblGrid>
                <a:gridCol w="309435">
                  <a:extLst>
                    <a:ext uri="{9D8B030D-6E8A-4147-A177-3AD203B41FA5}">
                      <a16:colId xmlns:a16="http://schemas.microsoft.com/office/drawing/2014/main" val="4141057901"/>
                    </a:ext>
                  </a:extLst>
                </a:gridCol>
                <a:gridCol w="1134595">
                  <a:extLst>
                    <a:ext uri="{9D8B030D-6E8A-4147-A177-3AD203B41FA5}">
                      <a16:colId xmlns:a16="http://schemas.microsoft.com/office/drawing/2014/main" val="2543885746"/>
                    </a:ext>
                  </a:extLst>
                </a:gridCol>
                <a:gridCol w="1134595">
                  <a:extLst>
                    <a:ext uri="{9D8B030D-6E8A-4147-A177-3AD203B41FA5}">
                      <a16:colId xmlns:a16="http://schemas.microsoft.com/office/drawing/2014/main" val="565996303"/>
                    </a:ext>
                  </a:extLst>
                </a:gridCol>
                <a:gridCol w="1186167">
                  <a:extLst>
                    <a:ext uri="{9D8B030D-6E8A-4147-A177-3AD203B41FA5}">
                      <a16:colId xmlns:a16="http://schemas.microsoft.com/office/drawing/2014/main" val="1019140288"/>
                    </a:ext>
                  </a:extLst>
                </a:gridCol>
                <a:gridCol w="618870">
                  <a:extLst>
                    <a:ext uri="{9D8B030D-6E8A-4147-A177-3AD203B41FA5}">
                      <a16:colId xmlns:a16="http://schemas.microsoft.com/office/drawing/2014/main" val="2075687803"/>
                    </a:ext>
                  </a:extLst>
                </a:gridCol>
                <a:gridCol w="618870">
                  <a:extLst>
                    <a:ext uri="{9D8B030D-6E8A-4147-A177-3AD203B41FA5}">
                      <a16:colId xmlns:a16="http://schemas.microsoft.com/office/drawing/2014/main" val="4240372598"/>
                    </a:ext>
                  </a:extLst>
                </a:gridCol>
                <a:gridCol w="666748">
                  <a:extLst>
                    <a:ext uri="{9D8B030D-6E8A-4147-A177-3AD203B41FA5}">
                      <a16:colId xmlns:a16="http://schemas.microsoft.com/office/drawing/2014/main" val="1693518037"/>
                    </a:ext>
                  </a:extLst>
                </a:gridCol>
                <a:gridCol w="699923">
                  <a:extLst>
                    <a:ext uri="{9D8B030D-6E8A-4147-A177-3AD203B41FA5}">
                      <a16:colId xmlns:a16="http://schemas.microsoft.com/office/drawing/2014/main" val="1641875827"/>
                    </a:ext>
                  </a:extLst>
                </a:gridCol>
                <a:gridCol w="618870">
                  <a:extLst>
                    <a:ext uri="{9D8B030D-6E8A-4147-A177-3AD203B41FA5}">
                      <a16:colId xmlns:a16="http://schemas.microsoft.com/office/drawing/2014/main" val="1550049363"/>
                    </a:ext>
                  </a:extLst>
                </a:gridCol>
                <a:gridCol w="618870">
                  <a:extLst>
                    <a:ext uri="{9D8B030D-6E8A-4147-A177-3AD203B41FA5}">
                      <a16:colId xmlns:a16="http://schemas.microsoft.com/office/drawing/2014/main" val="1545431541"/>
                    </a:ext>
                  </a:extLst>
                </a:gridCol>
                <a:gridCol w="618870">
                  <a:extLst>
                    <a:ext uri="{9D8B030D-6E8A-4147-A177-3AD203B41FA5}">
                      <a16:colId xmlns:a16="http://schemas.microsoft.com/office/drawing/2014/main" val="3040193550"/>
                    </a:ext>
                  </a:extLst>
                </a:gridCol>
                <a:gridCol w="618870">
                  <a:extLst>
                    <a:ext uri="{9D8B030D-6E8A-4147-A177-3AD203B41FA5}">
                      <a16:colId xmlns:a16="http://schemas.microsoft.com/office/drawing/2014/main" val="2010290390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COUNTY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Dairy/ Beef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General/Horse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Swine/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Dog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Poultry/Rabbit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Sheep/Goat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Correct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PCT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7552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Jaylee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Somero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544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Jadyn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Herzog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Mecosta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822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Zoe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Stanger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Monroe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17557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Carson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Garrison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Lenawee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82378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Sophie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Stanger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Monroe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9515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Adrianne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Balchik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343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LeLand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Heldt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1949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Emily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Seifert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Oakland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47%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11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3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Novice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Ages 8-11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29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15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12950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598336" y="117042"/>
            <a:ext cx="85166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u="sng" dirty="0">
                <a:solidFill>
                  <a:schemeClr val="bg1"/>
                </a:solidFill>
                <a:latin typeface="Nevis" panose="02000800000000000000" pitchFamily="2" charset="0"/>
              </a:rPr>
              <a:t>Novice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2604983" y="5863727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Mirayah</a:t>
            </a:r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Somero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Gogebic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52224" y="5805750"/>
            <a:ext cx="2058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Lillian Wasson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Grand Traverse</a:t>
            </a:r>
          </a:p>
        </p:txBody>
      </p:sp>
      <p:sp>
        <p:nvSpPr>
          <p:cNvPr id="14" name="TextBox 13" descr="Bethani Schuiteman &#10;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6864687" y="5149592"/>
            <a:ext cx="287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Bethani</a:t>
            </a:r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Schuiteman</a:t>
            </a:r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 Manistee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10260767" y="5466794"/>
            <a:ext cx="1657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Alivia Block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Ingham</a:t>
            </a:r>
          </a:p>
        </p:txBody>
      </p:sp>
      <p:pic>
        <p:nvPicPr>
          <p:cNvPr id="16" name="Picture 15" descr="Logo banner for 2022 Skillathon Michigan 4-H State Championship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pic>
        <p:nvPicPr>
          <p:cNvPr id="17" name="Picture 16" descr="Lillian Wasson&#10;">
            <a:extLst>
              <a:ext uri="{FF2B5EF4-FFF2-40B4-BE49-F238E27FC236}">
                <a16:creationId xmlns:a16="http://schemas.microsoft.com/office/drawing/2014/main" id="{30EA6FA1-AA52-4947-B0B5-F5911BED2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6223" y="1926503"/>
            <a:ext cx="5076848" cy="36793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3859044" y="4961109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Colton Guy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Ionia</a:t>
            </a:r>
          </a:p>
        </p:txBody>
      </p:sp>
      <p:pic>
        <p:nvPicPr>
          <p:cNvPr id="7" name="Picture 6" descr="Bethani Schuiteman &#10;">
            <a:extLst>
              <a:ext uri="{FF2B5EF4-FFF2-40B4-BE49-F238E27FC236}">
                <a16:creationId xmlns:a16="http://schemas.microsoft.com/office/drawing/2014/main" id="{CACB2885-41E8-4DBF-A36B-A24AB2EF9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93" y="1040371"/>
            <a:ext cx="3012622" cy="4016829"/>
          </a:xfrm>
          <a:prstGeom prst="rect">
            <a:avLst/>
          </a:prstGeom>
        </p:spPr>
      </p:pic>
      <p:pic>
        <p:nvPicPr>
          <p:cNvPr id="4" name="Picture 3" descr="Alivia Block&#10;">
            <a:extLst>
              <a:ext uri="{FF2B5EF4-FFF2-40B4-BE49-F238E27FC236}">
                <a16:creationId xmlns:a16="http://schemas.microsoft.com/office/drawing/2014/main" id="{C3DD5D93-6799-435A-AA10-AE77BFE6E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54" y="963251"/>
            <a:ext cx="3288982" cy="4381188"/>
          </a:xfrm>
          <a:prstGeom prst="rect">
            <a:avLst/>
          </a:prstGeom>
        </p:spPr>
      </p:pic>
      <p:pic>
        <p:nvPicPr>
          <p:cNvPr id="20" name="Picture 19" descr="Mirayah Somero&#10;">
            <a:extLst>
              <a:ext uri="{FF2B5EF4-FFF2-40B4-BE49-F238E27FC236}">
                <a16:creationId xmlns:a16="http://schemas.microsoft.com/office/drawing/2014/main" id="{E7A3B42A-C69D-497C-8E47-CDD413D48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38" y="1893543"/>
            <a:ext cx="2784249" cy="3712332"/>
          </a:xfrm>
          <a:prstGeom prst="rect">
            <a:avLst/>
          </a:prstGeom>
        </p:spPr>
      </p:pic>
      <p:pic>
        <p:nvPicPr>
          <p:cNvPr id="24" name="Picture 23" descr="Colton Guy&#10;">
            <a:extLst>
              <a:ext uri="{FF2B5EF4-FFF2-40B4-BE49-F238E27FC236}">
                <a16:creationId xmlns:a16="http://schemas.microsoft.com/office/drawing/2014/main" id="{5A730F00-91F3-40AD-95F0-07387EC9C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27" y="1911764"/>
            <a:ext cx="2422579" cy="30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2021 &amp; 2022 Novice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Lillian Wasson, Grand Traverse</a:t>
            </a:r>
          </a:p>
          <a:p>
            <a:endParaRPr lang="en-US" dirty="0"/>
          </a:p>
        </p:txBody>
      </p:sp>
      <p:pic>
        <p:nvPicPr>
          <p:cNvPr id="6" name="Picture 5" descr="2021 &amp; 2022 Novice Champion, Lillian Wasson">
            <a:extLst>
              <a:ext uri="{FF2B5EF4-FFF2-40B4-BE49-F238E27FC236}">
                <a16:creationId xmlns:a16="http://schemas.microsoft.com/office/drawing/2014/main" id="{1A26521C-8FBC-4061-A568-7A77828C0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79" y="226947"/>
            <a:ext cx="6578875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752177" y="317633"/>
            <a:ext cx="9853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Novice Division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000921-6E3A-4748-A516-8E5121A4F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13498"/>
              </p:ext>
            </p:extLst>
          </p:nvPr>
        </p:nvGraphicFramePr>
        <p:xfrm>
          <a:off x="3195587" y="1537939"/>
          <a:ext cx="8730110" cy="4357259"/>
        </p:xfrm>
        <a:graphic>
          <a:graphicData uri="http://schemas.openxmlformats.org/drawingml/2006/table">
            <a:tbl>
              <a:tblPr/>
              <a:tblGrid>
                <a:gridCol w="305426">
                  <a:extLst>
                    <a:ext uri="{9D8B030D-6E8A-4147-A177-3AD203B41FA5}">
                      <a16:colId xmlns:a16="http://schemas.microsoft.com/office/drawing/2014/main" val="1491703057"/>
                    </a:ext>
                  </a:extLst>
                </a:gridCol>
                <a:gridCol w="1119898">
                  <a:extLst>
                    <a:ext uri="{9D8B030D-6E8A-4147-A177-3AD203B41FA5}">
                      <a16:colId xmlns:a16="http://schemas.microsoft.com/office/drawing/2014/main" val="1473984636"/>
                    </a:ext>
                  </a:extLst>
                </a:gridCol>
                <a:gridCol w="1119898">
                  <a:extLst>
                    <a:ext uri="{9D8B030D-6E8A-4147-A177-3AD203B41FA5}">
                      <a16:colId xmlns:a16="http://schemas.microsoft.com/office/drawing/2014/main" val="4014919566"/>
                    </a:ext>
                  </a:extLst>
                </a:gridCol>
                <a:gridCol w="1170802">
                  <a:extLst>
                    <a:ext uri="{9D8B030D-6E8A-4147-A177-3AD203B41FA5}">
                      <a16:colId xmlns:a16="http://schemas.microsoft.com/office/drawing/2014/main" val="3637278808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676963602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276811438"/>
                    </a:ext>
                  </a:extLst>
                </a:gridCol>
                <a:gridCol w="738115">
                  <a:extLst>
                    <a:ext uri="{9D8B030D-6E8A-4147-A177-3AD203B41FA5}">
                      <a16:colId xmlns:a16="http://schemas.microsoft.com/office/drawing/2014/main" val="3559657040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3796290803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2829984823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4196939199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24677834"/>
                    </a:ext>
                  </a:extLst>
                </a:gridCol>
                <a:gridCol w="610853">
                  <a:extLst>
                    <a:ext uri="{9D8B030D-6E8A-4147-A177-3AD203B41FA5}">
                      <a16:colId xmlns:a16="http://schemas.microsoft.com/office/drawing/2014/main" val="3742469930"/>
                    </a:ext>
                  </a:extLst>
                </a:gridCol>
              </a:tblGrid>
              <a:tr h="3040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 </a:t>
                      </a:r>
                    </a:p>
                  </a:txBody>
                  <a:tcPr marL="5189" marR="5189" marT="5189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COUNTY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Dairy/ Beef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General/Horse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Swine/Dog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Poultry/Rabbit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Sheep/Goat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Correct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Total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PCT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88121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Lillian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Wasson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Grand Traverse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90%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992005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Alivia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Block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Ingham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24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45236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Mirayah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Somero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114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76%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459615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4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Bethani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Schuiteman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Manistee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75%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17607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Colton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Guy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Ionia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69%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26959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Owen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Foster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Emmet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64%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29749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Jazzmyne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Kowalski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Alpena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63%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451205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Wesley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Garrison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Lenawee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61%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813173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Natalie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Reidenbach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Van Buren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61%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923719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Wyatt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Olson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57%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708483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Donovan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Keinath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Jackson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55%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015807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Parker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Jeske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53%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924080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Madyson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Smith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Macomb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51%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755305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Sam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Bell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Oakland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73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49%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87291"/>
                  </a:ext>
                </a:extLst>
              </a:tr>
              <a:tr h="269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Brantley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Quinn</a:t>
                      </a:r>
                    </a:p>
                  </a:txBody>
                  <a:tcPr marL="77832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Ingham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56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150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37%</a:t>
                      </a:r>
                    </a:p>
                  </a:txBody>
                  <a:tcPr marL="5189" marR="5189" marT="518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427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7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/>
    </mc:Choice>
    <mc:Fallback xmlns=""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873FCE7-7049-4246-B183-8719C10C709A}"/>
              </a:ext>
            </a:extLst>
          </p:cNvPr>
          <p:cNvSpPr txBox="1"/>
          <p:nvPr/>
        </p:nvSpPr>
        <p:spPr>
          <a:xfrm>
            <a:off x="702129" y="1190227"/>
            <a:ext cx="111932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Ali Olson		4-H PC - Benzie &amp; Manistee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Angela Cook	4-H PC - Crawford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Ashley Dennis	4-H PC - Gogebic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Dave </a:t>
            </a:r>
            <a:r>
              <a:rPr lang="en-US" sz="2400" dirty="0" err="1">
                <a:solidFill>
                  <a:schemeClr val="bg1"/>
                </a:solidFill>
                <a:latin typeface="Nevis" panose="02000800000000000000" pitchFamily="2" charset="0"/>
              </a:rPr>
              <a:t>Radlof</a:t>
            </a:r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	f	4-H PC - Delta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Emily Kotz		4-H PC - Grand Traverse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Geep Charlebois	4-H PC - Antrim &amp; Otsego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Glenda Weiss	4-H PC - Ingham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Insa Raymond	Academic Success - Hillsdale 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Jacob Stieg		4-H PC - Osceola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Leah LaVanway	4-H PC - Charlevoix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Liana Pepin		4-H PC - Marquette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Lizz Duran		4-H PC - Macomb 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Melissa Elischer	4-H Dairy Cattle Extension Educator - Main Campus</a:t>
            </a:r>
          </a:p>
          <a:p>
            <a:r>
              <a:rPr lang="en-US" sz="2400" dirty="0">
                <a:solidFill>
                  <a:schemeClr val="bg1"/>
                </a:solidFill>
                <a:latin typeface="Nevis" panose="02000800000000000000" pitchFamily="2" charset="0"/>
              </a:rPr>
              <a:t>Michelle Eagling	4-H PC Alpena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40FF9-7F1E-4A06-B84D-FDAE0E1CB954}"/>
              </a:ext>
            </a:extLst>
          </p:cNvPr>
          <p:cNvSpPr txBox="1"/>
          <p:nvPr/>
        </p:nvSpPr>
        <p:spPr>
          <a:xfrm>
            <a:off x="285750" y="163286"/>
            <a:ext cx="12050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ELDERWEISS" pitchFamily="2" charset="0"/>
              </a:rPr>
              <a:t>Thank You from the Skillathon Team!</a:t>
            </a:r>
          </a:p>
        </p:txBody>
      </p:sp>
    </p:spTree>
    <p:extLst>
      <p:ext uri="{BB962C8B-B14F-4D97-AF65-F5344CB8AC3E}">
        <p14:creationId xmlns:p14="http://schemas.microsoft.com/office/powerpoint/2010/main" val="22674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075878" y="627321"/>
            <a:ext cx="883258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Skillathon Fast Facts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145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36 Counties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4 Age Divisions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Repeat Champions? </a:t>
            </a:r>
          </a:p>
          <a:p>
            <a:pPr lvl="1"/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Adult Division 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Ages 20+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27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17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30525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80635" y="210402"/>
            <a:ext cx="8516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Adult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14F4DCA2-CB00-4A4E-B820-7F4EEE4BF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5" y="1285103"/>
            <a:ext cx="3267075" cy="4448175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C89611D-B0D0-486D-B2CE-70F59F363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4" y="1311976"/>
            <a:ext cx="2504088" cy="3619522"/>
          </a:xfrm>
          <a:prstGeom prst="rect">
            <a:avLst/>
          </a:prstGeom>
        </p:spPr>
      </p:pic>
      <p:pic>
        <p:nvPicPr>
          <p:cNvPr id="9" name="Picture 8" descr="A person with brown hair&#10;&#10;Description automatically generated with low confidence">
            <a:extLst>
              <a:ext uri="{FF2B5EF4-FFF2-40B4-BE49-F238E27FC236}">
                <a16:creationId xmlns:a16="http://schemas.microsoft.com/office/drawing/2014/main" id="{2D0FFBCE-EF4A-4D42-8C2B-FA7F4B627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96" y="1596817"/>
            <a:ext cx="2676294" cy="3202603"/>
          </a:xfrm>
          <a:prstGeom prst="rect">
            <a:avLst/>
          </a:prstGeom>
        </p:spPr>
      </p:pic>
      <p:pic>
        <p:nvPicPr>
          <p:cNvPr id="11" name="Picture 10" descr="Elizabeth Kotus&#10;">
            <a:extLst>
              <a:ext uri="{FF2B5EF4-FFF2-40B4-BE49-F238E27FC236}">
                <a16:creationId xmlns:a16="http://schemas.microsoft.com/office/drawing/2014/main" id="{2E424AE9-4B66-403B-B4B3-A30F7E363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9" y="1285103"/>
            <a:ext cx="3589608" cy="3619522"/>
          </a:xfrm>
          <a:prstGeom prst="rect">
            <a:avLst/>
          </a:prstGeom>
        </p:spPr>
      </p:pic>
      <p:sp>
        <p:nvSpPr>
          <p:cNvPr id="12" name="TextBox 11" descr="Katherine Pettit&#10;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72253" y="4799420"/>
            <a:ext cx="2101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Katherine Pettit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Ingham</a:t>
            </a:r>
          </a:p>
        </p:txBody>
      </p:sp>
      <p:sp>
        <p:nvSpPr>
          <p:cNvPr id="13" name="TextBox 12" descr="Linda “Sparky” Willman&#10;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892452" y="4831155"/>
            <a:ext cx="2026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Linda “Sparky”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Willman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Wayne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5831590" y="4925832"/>
            <a:ext cx="25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Elizabeth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Kotus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Monroe</a:t>
            </a:r>
          </a:p>
        </p:txBody>
      </p:sp>
      <p:sp>
        <p:nvSpPr>
          <p:cNvPr id="15" name="TextBox 14" descr="Kate Parrish&#10;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9516532" y="5682900"/>
            <a:ext cx="166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Kate Parrish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Shiawassee</a:t>
            </a:r>
          </a:p>
        </p:txBody>
      </p:sp>
      <p:pic>
        <p:nvPicPr>
          <p:cNvPr id="16" name="Picture 15" descr="Logo banner for 2022 Skillathon Michigan 4-H State Championship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-77696" y="6033072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Not Pictured: Anne Mills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Lapeer</a:t>
            </a:r>
          </a:p>
        </p:txBody>
      </p:sp>
    </p:spTree>
    <p:extLst>
      <p:ext uri="{BB962C8B-B14F-4D97-AF65-F5344CB8AC3E}">
        <p14:creationId xmlns:p14="http://schemas.microsoft.com/office/powerpoint/2010/main" val="28307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2 Adult Division Champion, Kate Parrish&#10;">
            <a:extLst>
              <a:ext uri="{FF2B5EF4-FFF2-40B4-BE49-F238E27FC236}">
                <a16:creationId xmlns:a16="http://schemas.microsoft.com/office/drawing/2014/main" id="{CA8DA462-58F0-4B70-B475-7D2472CE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771" y="366092"/>
            <a:ext cx="4379648" cy="5956649"/>
          </a:xfrm>
          <a:prstGeom prst="rect">
            <a:avLst/>
          </a:prstGeom>
        </p:spPr>
      </p:pic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2022 Adult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Kate Parrish, Shiawassee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797211" y="625642"/>
            <a:ext cx="9815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Adult Division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2C5B99-B624-4FEF-9209-D61AF50BE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625534"/>
              </p:ext>
            </p:extLst>
          </p:nvPr>
        </p:nvGraphicFramePr>
        <p:xfrm>
          <a:off x="4140622" y="1885621"/>
          <a:ext cx="7128389" cy="4277313"/>
        </p:xfrm>
        <a:graphic>
          <a:graphicData uri="http://schemas.openxmlformats.org/drawingml/2006/table">
            <a:tbl>
              <a:tblPr/>
              <a:tblGrid>
                <a:gridCol w="430885">
                  <a:extLst>
                    <a:ext uri="{9D8B030D-6E8A-4147-A177-3AD203B41FA5}">
                      <a16:colId xmlns:a16="http://schemas.microsoft.com/office/drawing/2014/main" val="637943721"/>
                    </a:ext>
                  </a:extLst>
                </a:gridCol>
                <a:gridCol w="1042139">
                  <a:extLst>
                    <a:ext uri="{9D8B030D-6E8A-4147-A177-3AD203B41FA5}">
                      <a16:colId xmlns:a16="http://schemas.microsoft.com/office/drawing/2014/main" val="3202351940"/>
                    </a:ext>
                  </a:extLst>
                </a:gridCol>
                <a:gridCol w="1157376">
                  <a:extLst>
                    <a:ext uri="{9D8B030D-6E8A-4147-A177-3AD203B41FA5}">
                      <a16:colId xmlns:a16="http://schemas.microsoft.com/office/drawing/2014/main" val="1656024694"/>
                    </a:ext>
                  </a:extLst>
                </a:gridCol>
                <a:gridCol w="1209985">
                  <a:extLst>
                    <a:ext uri="{9D8B030D-6E8A-4147-A177-3AD203B41FA5}">
                      <a16:colId xmlns:a16="http://schemas.microsoft.com/office/drawing/2014/main" val="2668792848"/>
                    </a:ext>
                  </a:extLst>
                </a:gridCol>
                <a:gridCol w="631297">
                  <a:extLst>
                    <a:ext uri="{9D8B030D-6E8A-4147-A177-3AD203B41FA5}">
                      <a16:colId xmlns:a16="http://schemas.microsoft.com/office/drawing/2014/main" val="2725329965"/>
                    </a:ext>
                  </a:extLst>
                </a:gridCol>
                <a:gridCol w="631297">
                  <a:extLst>
                    <a:ext uri="{9D8B030D-6E8A-4147-A177-3AD203B41FA5}">
                      <a16:colId xmlns:a16="http://schemas.microsoft.com/office/drawing/2014/main" val="2542279961"/>
                    </a:ext>
                  </a:extLst>
                </a:gridCol>
                <a:gridCol w="762816">
                  <a:extLst>
                    <a:ext uri="{9D8B030D-6E8A-4147-A177-3AD203B41FA5}">
                      <a16:colId xmlns:a16="http://schemas.microsoft.com/office/drawing/2014/main" val="3610229286"/>
                    </a:ext>
                  </a:extLst>
                </a:gridCol>
                <a:gridCol w="631297">
                  <a:extLst>
                    <a:ext uri="{9D8B030D-6E8A-4147-A177-3AD203B41FA5}">
                      <a16:colId xmlns:a16="http://schemas.microsoft.com/office/drawing/2014/main" val="2313248297"/>
                    </a:ext>
                  </a:extLst>
                </a:gridCol>
                <a:gridCol w="631297">
                  <a:extLst>
                    <a:ext uri="{9D8B030D-6E8A-4147-A177-3AD203B41FA5}">
                      <a16:colId xmlns:a16="http://schemas.microsoft.com/office/drawing/2014/main" val="61023654"/>
                    </a:ext>
                  </a:extLst>
                </a:gridCol>
              </a:tblGrid>
              <a:tr h="269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 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Nevis" panose="02000800000000000000" pitchFamily="2" charset="0"/>
                      </a:endParaRP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COUNTY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Part 1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Part 2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Correct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Total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Nevis" panose="02000800000000000000" pitchFamily="2" charset="0"/>
                        </a:rPr>
                        <a:t>PCT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678755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Kate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Parrish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Shiawassee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215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86%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63980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Linda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Willman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Wayne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101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83%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97093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3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Katherine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Pettit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Ingham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82%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06410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4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Elizabeth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Fyle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106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201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80%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658271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5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Anne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Mills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Lapeer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192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423247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Jane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Somero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92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76%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45016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Christi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Pratt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Otsego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184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74%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426805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Sammy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Guy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Ionia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184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74%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919847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Jamie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Snow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Ingham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93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183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73%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244699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10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Ann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Selleck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Eaton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82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180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72%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07369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11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Elizabeth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Kotus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Monroe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94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179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72%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55577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12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Katina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Newberry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Gogebic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91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042344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13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Loriane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Hodack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Eaton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83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86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68%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84598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14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Katie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Lucca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Houghton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88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66%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00837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Laycie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Bushey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Alpena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165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66%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647623"/>
                  </a:ext>
                </a:extLst>
              </a:tr>
              <a:tr h="250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16</a:t>
                      </a:r>
                    </a:p>
                  </a:txBody>
                  <a:tcPr marL="4911" marR="4911" marT="4911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Karen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Carpenter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Ionia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82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77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159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250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Nevis" panose="02000800000000000000" pitchFamily="2" charset="0"/>
                        </a:rPr>
                        <a:t>64%</a:t>
                      </a:r>
                    </a:p>
                  </a:txBody>
                  <a:tcPr marL="4911" marR="4911" marT="4911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02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2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91786" y="627321"/>
            <a:ext cx="85166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  <a:latin typeface="Nevis" panose="02000800000000000000" pitchFamily="2" charset="0"/>
              </a:rPr>
              <a:t>Senior Division 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Ages 15 – 19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60 Contestants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Nevis" panose="02000800000000000000" pitchFamily="2" charset="0"/>
              </a:rPr>
              <a:t>20 State Qualifiers</a:t>
            </a:r>
          </a:p>
        </p:txBody>
      </p:sp>
    </p:spTree>
    <p:extLst>
      <p:ext uri="{BB962C8B-B14F-4D97-AF65-F5344CB8AC3E}">
        <p14:creationId xmlns:p14="http://schemas.microsoft.com/office/powerpoint/2010/main" val="33725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3380635" y="210402"/>
            <a:ext cx="86961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u="sng" dirty="0">
                <a:solidFill>
                  <a:schemeClr val="bg1"/>
                </a:solidFill>
                <a:latin typeface="Nevis" panose="02000800000000000000" pitchFamily="2" charset="0"/>
              </a:rPr>
              <a:t>Senior Division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CB30B-9D47-4D6D-8802-7B6BB3E24E69}"/>
              </a:ext>
            </a:extLst>
          </p:cNvPr>
          <p:cNvSpPr txBox="1"/>
          <p:nvPr/>
        </p:nvSpPr>
        <p:spPr>
          <a:xfrm>
            <a:off x="186066" y="5138173"/>
            <a:ext cx="1874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Caitlynn Pratt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Otsego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69DD1-4AD1-4718-A0AE-B6E4EC652133}"/>
              </a:ext>
            </a:extLst>
          </p:cNvPr>
          <p:cNvSpPr txBox="1"/>
          <p:nvPr/>
        </p:nvSpPr>
        <p:spPr>
          <a:xfrm>
            <a:off x="2611457" y="4961713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Brenna Marshall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Ingham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BD20B-98BA-412A-80A0-EA785DE26113}"/>
              </a:ext>
            </a:extLst>
          </p:cNvPr>
          <p:cNvSpPr txBox="1"/>
          <p:nvPr/>
        </p:nvSpPr>
        <p:spPr>
          <a:xfrm>
            <a:off x="4934274" y="5182080"/>
            <a:ext cx="250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Hunter Ballor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Alpena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84103-89DD-4BAC-9ACC-E1B0FA5B68F2}"/>
              </a:ext>
            </a:extLst>
          </p:cNvPr>
          <p:cNvSpPr txBox="1"/>
          <p:nvPr/>
        </p:nvSpPr>
        <p:spPr>
          <a:xfrm>
            <a:off x="7322984" y="5191271"/>
            <a:ext cx="206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Cassidy </a:t>
            </a:r>
            <a:r>
              <a:rPr lang="en-US" sz="2000" dirty="0" err="1">
                <a:solidFill>
                  <a:schemeClr val="bg1"/>
                </a:solidFill>
                <a:latin typeface="Nevis" panose="02000800000000000000" pitchFamily="2" charset="0"/>
              </a:rPr>
              <a:t>Cashen</a:t>
            </a:r>
            <a:endParaRPr lang="en-US" sz="2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Ionia</a:t>
            </a:r>
          </a:p>
        </p:txBody>
      </p:sp>
      <p:pic>
        <p:nvPicPr>
          <p:cNvPr id="7" name="Picture 6" descr="Brenna Marshall&#10;">
            <a:extLst>
              <a:ext uri="{FF2B5EF4-FFF2-40B4-BE49-F238E27FC236}">
                <a16:creationId xmlns:a16="http://schemas.microsoft.com/office/drawing/2014/main" id="{ABC6086E-ED4B-413F-8344-29938A21F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1" y="1805918"/>
            <a:ext cx="4660574" cy="3155795"/>
          </a:xfrm>
          <a:prstGeom prst="rect">
            <a:avLst/>
          </a:prstGeom>
        </p:spPr>
      </p:pic>
      <p:pic>
        <p:nvPicPr>
          <p:cNvPr id="16" name="Picture 15" descr="Logo banner for 2022 Skillathon Michigan 4-H State Championship">
            <a:extLst>
              <a:ext uri="{FF2B5EF4-FFF2-40B4-BE49-F238E27FC236}">
                <a16:creationId xmlns:a16="http://schemas.microsoft.com/office/drawing/2014/main" id="{2253C2A1-E05F-4DFC-B0D5-ECA9F334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72058" cy="19265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820EF-71C1-4F70-A9E9-8D9EAF28474E}"/>
              </a:ext>
            </a:extLst>
          </p:cNvPr>
          <p:cNvSpPr txBox="1"/>
          <p:nvPr/>
        </p:nvSpPr>
        <p:spPr>
          <a:xfrm>
            <a:off x="8722090" y="5237533"/>
            <a:ext cx="429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Elizabeth Underhill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vis" panose="02000800000000000000" pitchFamily="2" charset="0"/>
              </a:rPr>
              <a:t>Mecosta</a:t>
            </a:r>
          </a:p>
        </p:txBody>
      </p:sp>
      <p:pic>
        <p:nvPicPr>
          <p:cNvPr id="4" name="Picture 3" descr="Caitlynn Pratt&#10;">
            <a:extLst>
              <a:ext uri="{FF2B5EF4-FFF2-40B4-BE49-F238E27FC236}">
                <a16:creationId xmlns:a16="http://schemas.microsoft.com/office/drawing/2014/main" id="{293324F5-D15C-4C3E-8278-C86CAA662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" y="1926503"/>
            <a:ext cx="2425391" cy="3233854"/>
          </a:xfrm>
          <a:prstGeom prst="rect">
            <a:avLst/>
          </a:prstGeom>
        </p:spPr>
      </p:pic>
      <p:pic>
        <p:nvPicPr>
          <p:cNvPr id="20" name="Picture 19" descr="Cassidy Cashen&#10;">
            <a:extLst>
              <a:ext uri="{FF2B5EF4-FFF2-40B4-BE49-F238E27FC236}">
                <a16:creationId xmlns:a16="http://schemas.microsoft.com/office/drawing/2014/main" id="{6E8E7046-2EE9-4969-970F-080CF9B7C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45" y="1951925"/>
            <a:ext cx="4611263" cy="3074175"/>
          </a:xfrm>
          <a:prstGeom prst="rect">
            <a:avLst/>
          </a:prstGeom>
        </p:spPr>
      </p:pic>
      <p:pic>
        <p:nvPicPr>
          <p:cNvPr id="17" name="Picture 16" descr="Hunter Ballor&#10;">
            <a:extLst>
              <a:ext uri="{FF2B5EF4-FFF2-40B4-BE49-F238E27FC236}">
                <a16:creationId xmlns:a16="http://schemas.microsoft.com/office/drawing/2014/main" id="{0D3FB976-F573-46EF-A0DB-4AFDC1C26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47" y="1926503"/>
            <a:ext cx="2383002" cy="3335981"/>
          </a:xfrm>
          <a:prstGeom prst="rect">
            <a:avLst/>
          </a:prstGeom>
        </p:spPr>
      </p:pic>
      <p:pic>
        <p:nvPicPr>
          <p:cNvPr id="24" name="Picture 23" descr="Elizabeth Underhill&#10;">
            <a:extLst>
              <a:ext uri="{FF2B5EF4-FFF2-40B4-BE49-F238E27FC236}">
                <a16:creationId xmlns:a16="http://schemas.microsoft.com/office/drawing/2014/main" id="{4D9415F3-12CA-42E5-89C3-21F065064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01" y="1628921"/>
            <a:ext cx="2286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for 2022 Skillathon Michigan 4-H State Championship">
            <a:extLst>
              <a:ext uri="{FF2B5EF4-FFF2-40B4-BE49-F238E27FC236}">
                <a16:creationId xmlns:a16="http://schemas.microsoft.com/office/drawing/2014/main" id="{04D22D4F-E582-465B-B75F-0E363C35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5878" cy="307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17732-E1DC-403D-BC1C-14292CFD0D3B}"/>
              </a:ext>
            </a:extLst>
          </p:cNvPr>
          <p:cNvSpPr txBox="1"/>
          <p:nvPr/>
        </p:nvSpPr>
        <p:spPr>
          <a:xfrm>
            <a:off x="202580" y="4920540"/>
            <a:ext cx="10813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2022 Senior Champion</a:t>
            </a: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dirty="0">
              <a:solidFill>
                <a:schemeClr val="bg1"/>
              </a:solidFill>
              <a:latin typeface="Nevis" panose="02000800000000000000" pitchFamily="2" charset="0"/>
            </a:endParaRPr>
          </a:p>
          <a:p>
            <a:endParaRPr lang="en-US" sz="6000" u="sng" dirty="0">
              <a:solidFill>
                <a:schemeClr val="bg1"/>
              </a:solidFill>
              <a:latin typeface="Nevis" panose="02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E781-FA7C-4557-81EC-4E799E988119}"/>
              </a:ext>
            </a:extLst>
          </p:cNvPr>
          <p:cNvSpPr txBox="1"/>
          <p:nvPr/>
        </p:nvSpPr>
        <p:spPr>
          <a:xfrm>
            <a:off x="202580" y="5642519"/>
            <a:ext cx="11786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vis" panose="02000800000000000000" pitchFamily="2" charset="0"/>
              </a:rPr>
              <a:t>Caitlynn Pratt, Otsego</a:t>
            </a:r>
          </a:p>
          <a:p>
            <a:endParaRPr lang="en-US" dirty="0"/>
          </a:p>
        </p:txBody>
      </p:sp>
      <p:pic>
        <p:nvPicPr>
          <p:cNvPr id="6" name="Picture 5" descr="2022 Senior Champion, Caitlynn Pratt&#10;">
            <a:extLst>
              <a:ext uri="{FF2B5EF4-FFF2-40B4-BE49-F238E27FC236}">
                <a16:creationId xmlns:a16="http://schemas.microsoft.com/office/drawing/2014/main" id="{0CB50CAB-7A5B-488C-84FC-874AD321B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960</Words>
  <Application>Microsoft Office PowerPoint</Application>
  <PresentationFormat>Widescreen</PresentationFormat>
  <Paragraphs>695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ELDERWEISS</vt:lpstr>
      <vt:lpstr>Nevis</vt:lpstr>
      <vt:lpstr>Office Theme</vt:lpstr>
      <vt:lpstr>AWARDS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AWARDS PRESENTATION</dc:title>
  <dc:creator>Charlebois, Gregory</dc:creator>
  <cp:lastModifiedBy>Charlebois, Gregory</cp:lastModifiedBy>
  <cp:revision>2</cp:revision>
  <dcterms:created xsi:type="dcterms:W3CDTF">2022-03-22T18:12:22Z</dcterms:created>
  <dcterms:modified xsi:type="dcterms:W3CDTF">2022-04-13T15:22:53Z</dcterms:modified>
</cp:coreProperties>
</file>